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57E5B-0BA8-4FF6-A8C1-84C65F648570}" type="datetimeFigureOut">
              <a:rPr lang="pl-PL" smtClean="0"/>
              <a:pPr/>
              <a:t>2019-05-03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7560-333C-42C5-AD1C-A5639690F8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57E5B-0BA8-4FF6-A8C1-84C65F648570}" type="datetimeFigureOut">
              <a:rPr lang="pl-PL" smtClean="0"/>
              <a:pPr/>
              <a:t>2019-05-03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7560-333C-42C5-AD1C-A5639690F8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57E5B-0BA8-4FF6-A8C1-84C65F648570}" type="datetimeFigureOut">
              <a:rPr lang="pl-PL" smtClean="0"/>
              <a:pPr/>
              <a:t>2019-05-03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7560-333C-42C5-AD1C-A5639690F8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57E5B-0BA8-4FF6-A8C1-84C65F648570}" type="datetimeFigureOut">
              <a:rPr lang="pl-PL" smtClean="0"/>
              <a:pPr/>
              <a:t>2019-05-03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7560-333C-42C5-AD1C-A5639690F8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57E5B-0BA8-4FF6-A8C1-84C65F648570}" type="datetimeFigureOut">
              <a:rPr lang="pl-PL" smtClean="0"/>
              <a:pPr/>
              <a:t>2019-05-03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7560-333C-42C5-AD1C-A5639690F8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57E5B-0BA8-4FF6-A8C1-84C65F648570}" type="datetimeFigureOut">
              <a:rPr lang="pl-PL" smtClean="0"/>
              <a:pPr/>
              <a:t>2019-05-03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7560-333C-42C5-AD1C-A5639690F8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57E5B-0BA8-4FF6-A8C1-84C65F648570}" type="datetimeFigureOut">
              <a:rPr lang="pl-PL" smtClean="0"/>
              <a:pPr/>
              <a:t>2019-05-03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7560-333C-42C5-AD1C-A5639690F8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57E5B-0BA8-4FF6-A8C1-84C65F648570}" type="datetimeFigureOut">
              <a:rPr lang="pl-PL" smtClean="0"/>
              <a:pPr/>
              <a:t>2019-05-03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7560-333C-42C5-AD1C-A5639690F8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57E5B-0BA8-4FF6-A8C1-84C65F648570}" type="datetimeFigureOut">
              <a:rPr lang="pl-PL" smtClean="0"/>
              <a:pPr/>
              <a:t>2019-05-03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7560-333C-42C5-AD1C-A5639690F8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57E5B-0BA8-4FF6-A8C1-84C65F648570}" type="datetimeFigureOut">
              <a:rPr lang="pl-PL" smtClean="0"/>
              <a:pPr/>
              <a:t>2019-05-03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7560-333C-42C5-AD1C-A5639690F8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57E5B-0BA8-4FF6-A8C1-84C65F648570}" type="datetimeFigureOut">
              <a:rPr lang="pl-PL" smtClean="0"/>
              <a:pPr/>
              <a:t>2019-05-03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7560-333C-42C5-AD1C-A5639690F8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57E5B-0BA8-4FF6-A8C1-84C65F648570}" type="datetimeFigureOut">
              <a:rPr lang="pl-PL" smtClean="0"/>
              <a:pPr/>
              <a:t>2019-05-03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F7560-333C-42C5-AD1C-A5639690F84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620689"/>
            <a:ext cx="7992888" cy="1728192"/>
          </a:xfrm>
        </p:spPr>
        <p:txBody>
          <a:bodyPr>
            <a:normAutofit/>
          </a:bodyPr>
          <a:lstStyle/>
          <a:p>
            <a:r>
              <a:rPr lang="pl-PL" sz="4000" dirty="0" err="1" smtClean="0"/>
              <a:t>Heather</a:t>
            </a:r>
            <a:r>
              <a:rPr lang="pl-PL" sz="4000" dirty="0" smtClean="0"/>
              <a:t> Morris </a:t>
            </a:r>
            <a:br>
              <a:rPr lang="pl-PL" sz="4000" dirty="0" smtClean="0"/>
            </a:br>
            <a:r>
              <a:rPr lang="pl-PL" sz="4000" b="1" dirty="0" smtClean="0"/>
              <a:t> „</a:t>
            </a:r>
            <a:r>
              <a:rPr lang="pl-PL" sz="4000" b="1" dirty="0" err="1" smtClean="0"/>
              <a:t>Tatuażysta</a:t>
            </a:r>
            <a:r>
              <a:rPr lang="pl-PL" sz="4000" b="1" dirty="0" smtClean="0"/>
              <a:t> z Auschwitz”</a:t>
            </a:r>
            <a:endParaRPr lang="pl-PL" sz="4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63688" y="5805264"/>
            <a:ext cx="5400600" cy="720080"/>
          </a:xfrm>
        </p:spPr>
        <p:txBody>
          <a:bodyPr>
            <a:normAutofit fontScale="77500" lnSpcReduction="20000"/>
          </a:bodyPr>
          <a:lstStyle/>
          <a:p>
            <a:endParaRPr lang="pl-PL" sz="2800" b="1" dirty="0" smtClean="0"/>
          </a:p>
          <a:p>
            <a:r>
              <a:rPr lang="pl-PL" sz="2800" b="1" dirty="0" smtClean="0"/>
              <a:t>Bestseller 2018 roku</a:t>
            </a:r>
          </a:p>
          <a:p>
            <a:endParaRPr lang="pl-PL" sz="2800" b="1" dirty="0" smtClean="0"/>
          </a:p>
        </p:txBody>
      </p:sp>
      <p:pic>
        <p:nvPicPr>
          <p:cNvPr id="6" name="Obraz 5" descr="Tatuazysta-z-Auschwitz_549p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492896"/>
            <a:ext cx="6192688" cy="3168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Cytaty, które na pewno pozostaną </a:t>
            </a:r>
            <a:br>
              <a:rPr lang="pl-PL" b="1" dirty="0" smtClean="0"/>
            </a:br>
            <a:r>
              <a:rPr lang="pl-PL" b="1" dirty="0" smtClean="0"/>
              <a:t>w pamięci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400" dirty="0" smtClean="0"/>
              <a:t>Każdego dnia przyświecały </a:t>
            </a:r>
            <a:r>
              <a:rPr lang="pl-PL" sz="2400" dirty="0" err="1" smtClean="0"/>
              <a:t>Lalemu</a:t>
            </a:r>
            <a:r>
              <a:rPr lang="pl-PL" sz="2400" dirty="0" smtClean="0"/>
              <a:t> słowa: </a:t>
            </a:r>
            <a:r>
              <a:rPr lang="pl-PL" sz="2400" b="1" dirty="0" smtClean="0"/>
              <a:t>„Ktokolwiek ratuje jedno życie, jakby cały świat ratował”.</a:t>
            </a:r>
          </a:p>
          <a:p>
            <a:r>
              <a:rPr lang="pl-PL" sz="2400" dirty="0" smtClean="0"/>
              <a:t>Życiowe motto: </a:t>
            </a:r>
            <a:r>
              <a:rPr lang="pl-PL" sz="2400" b="1" dirty="0" smtClean="0"/>
              <a:t>„Jeżeli obudziłeś się tego dnia rano, to znaczy, że będzie dobry dzień”.</a:t>
            </a:r>
          </a:p>
          <a:p>
            <a:r>
              <a:rPr lang="pl-PL" sz="2400" b="1" dirty="0" smtClean="0"/>
              <a:t>„Będziesz lepszym człowiekiem, jeśli będziesz pomagał innym” – </a:t>
            </a:r>
            <a:r>
              <a:rPr lang="pl-PL" sz="2400" dirty="0" smtClean="0"/>
              <a:t>słowa matki.</a:t>
            </a:r>
          </a:p>
          <a:p>
            <a:r>
              <a:rPr lang="pl-PL" sz="2400" b="1" dirty="0" smtClean="0"/>
              <a:t>„Zawsze noś się jak najlepiej”.</a:t>
            </a:r>
          </a:p>
          <a:p>
            <a:r>
              <a:rPr lang="pl-PL" sz="2400" b="1" dirty="0" smtClean="0"/>
              <a:t>„Stoimy po kostki w gównie, ale nie musimy się w nim topić”- </a:t>
            </a:r>
            <a:r>
              <a:rPr lang="pl-PL" sz="2400" dirty="0" smtClean="0"/>
              <a:t>słowa otuchy skierowane do współpasażerów wagonów bydlęcych.</a:t>
            </a:r>
          </a:p>
          <a:p>
            <a:r>
              <a:rPr lang="pl-PL" sz="2400" b="1" dirty="0" smtClean="0"/>
              <a:t>„Musisz wywalczyć sobie przestrzeń, inaczej nie będzie naprawdę twoja”. </a:t>
            </a:r>
          </a:p>
          <a:p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Myśli </a:t>
            </a:r>
            <a:r>
              <a:rPr lang="pl-PL" b="1" dirty="0" err="1" smtClean="0"/>
              <a:t>Lalego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2400" b="1" dirty="0" smtClean="0"/>
              <a:t>„Wszyscy jedziemy na tym brudnym wózku”.</a:t>
            </a:r>
          </a:p>
          <a:p>
            <a:r>
              <a:rPr lang="pl-PL" sz="2400" b="1" dirty="0" smtClean="0"/>
              <a:t>„Za dobre mam życie, żeby miało się zakończyć w tej śmierdzącej dziurze”.</a:t>
            </a:r>
          </a:p>
          <a:p>
            <a:r>
              <a:rPr lang="pl-PL" sz="2400" b="1" dirty="0" smtClean="0"/>
              <a:t>„Rób, co ci każą i nieustannie obserwuj”.</a:t>
            </a:r>
          </a:p>
          <a:p>
            <a:r>
              <a:rPr lang="pl-PL" sz="2400" b="1" dirty="0" smtClean="0"/>
              <a:t>„Jak można coś podobnego zrobić drugiemu człowiekowi”.</a:t>
            </a:r>
          </a:p>
          <a:p>
            <a:r>
              <a:rPr lang="pl-PL" sz="2400" b="1" dirty="0" smtClean="0"/>
              <a:t>„Jedzenie to waluta. Jeśli je masz, przeżyjesz”.</a:t>
            </a:r>
          </a:p>
          <a:p>
            <a:r>
              <a:rPr lang="pl-PL" sz="2400" b="1" dirty="0" smtClean="0"/>
              <a:t>„Tutaj wszystko umiera”.</a:t>
            </a:r>
          </a:p>
          <a:p>
            <a:r>
              <a:rPr lang="pl-PL" sz="2400" b="1" dirty="0" smtClean="0"/>
              <a:t>„Może ich śmierć nie poszła na marne. Trzeba trzymać się tej myśli, dzięki niej łatwiej będzie wstać z łóżka jutro rano i następnego ranka, i następnego”.</a:t>
            </a:r>
          </a:p>
          <a:p>
            <a:r>
              <a:rPr lang="pl-PL" sz="2400" b="1" dirty="0" smtClean="0"/>
              <a:t>„Narody zagrażają innym narodom. W jaki sposób rasa rozproszona po wielu krajach może stanowić zagrożenie?”</a:t>
            </a:r>
          </a:p>
          <a:p>
            <a:r>
              <a:rPr lang="pl-PL" sz="2400" b="1" dirty="0" smtClean="0"/>
              <a:t>„Ile razy kot może spadać na cztery łapy?”</a:t>
            </a:r>
          </a:p>
          <a:p>
            <a:r>
              <a:rPr lang="pl-PL" sz="2400" b="1" dirty="0" smtClean="0"/>
              <a:t>„Jeden dzień to dla nas długi czas”.(Gita)</a:t>
            </a:r>
          </a:p>
          <a:p>
            <a:endParaRPr lang="pl-PL" sz="2400" b="1" dirty="0" smtClean="0"/>
          </a:p>
          <a:p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„Dla całego świata możesz być nikim, dla kogoś możesz być całym światem”.</a:t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pl-PL" sz="2800" b="1" dirty="0" smtClean="0"/>
          </a:p>
          <a:p>
            <a:pPr>
              <a:buNone/>
            </a:pPr>
            <a:r>
              <a:rPr lang="pl-PL" sz="2800" b="1" dirty="0" smtClean="0"/>
              <a:t>„</a:t>
            </a:r>
            <a:r>
              <a:rPr lang="pl-PL" sz="2800" b="1" dirty="0" err="1" smtClean="0"/>
              <a:t>Tatuażysta</a:t>
            </a:r>
            <a:r>
              <a:rPr lang="pl-PL" sz="2800" b="1" dirty="0" smtClean="0"/>
              <a:t> z Auschwitz” </a:t>
            </a:r>
            <a:r>
              <a:rPr lang="pl-PL" sz="2800" dirty="0" smtClean="0"/>
              <a:t>to powieść o tematyce wojennej,</a:t>
            </a:r>
          </a:p>
          <a:p>
            <a:pPr>
              <a:buNone/>
            </a:pPr>
            <a:r>
              <a:rPr lang="pl-PL" sz="2800" dirty="0" smtClean="0"/>
              <a:t>obozowej, która wstrząsa i porusza. Czytałam ją z dużym</a:t>
            </a:r>
          </a:p>
          <a:p>
            <a:pPr>
              <a:buNone/>
            </a:pPr>
            <a:r>
              <a:rPr lang="pl-PL" sz="2800" dirty="0" smtClean="0"/>
              <a:t>zainteresowaniem i uwagą, chciałam zapamiętać  szczegóły</a:t>
            </a:r>
          </a:p>
          <a:p>
            <a:pPr>
              <a:buNone/>
            </a:pPr>
            <a:r>
              <a:rPr lang="pl-PL" sz="2800" dirty="0" smtClean="0"/>
              <a:t>i spróbować zrozumieć motywy postępowania głównego</a:t>
            </a:r>
          </a:p>
          <a:p>
            <a:pPr>
              <a:buNone/>
            </a:pPr>
            <a:r>
              <a:rPr lang="pl-PL" sz="2800" dirty="0" smtClean="0"/>
              <a:t>bohatera. Miłość silniejsza niż Zagłada chwyta za serce,</a:t>
            </a:r>
          </a:p>
          <a:p>
            <a:pPr>
              <a:buNone/>
            </a:pPr>
            <a:r>
              <a:rPr lang="pl-PL" sz="2800" dirty="0" smtClean="0"/>
              <a:t>a jednocześnie dodaje otuchy, pozwala wierzyć w potęgę uczucia</a:t>
            </a:r>
          </a:p>
          <a:p>
            <a:pPr>
              <a:buNone/>
            </a:pPr>
            <a:r>
              <a:rPr lang="pl-PL" sz="2800" dirty="0" smtClean="0"/>
              <a:t>dzięki któremu możemy przetrwać najtrudniejsze chwile w życiu.</a:t>
            </a:r>
          </a:p>
          <a:p>
            <a:pPr>
              <a:buNone/>
            </a:pPr>
            <a:r>
              <a:rPr lang="pl-PL" sz="2800" dirty="0" smtClean="0"/>
              <a:t>Głównym bohaterom udało się przetrwać piekło, odnaleźć po </a:t>
            </a:r>
          </a:p>
          <a:p>
            <a:pPr>
              <a:buNone/>
            </a:pPr>
            <a:r>
              <a:rPr lang="pl-PL" sz="2800" dirty="0" smtClean="0"/>
              <a:t>wojnie i stworzyć szczęśliwą rodzinę, szkoda tylko</a:t>
            </a:r>
            <a:r>
              <a:rPr lang="pl-PL" sz="2800" dirty="0" smtClean="0"/>
              <a:t>,</a:t>
            </a:r>
          </a:p>
          <a:p>
            <a:pPr>
              <a:buNone/>
            </a:pPr>
            <a:r>
              <a:rPr lang="pl-PL" sz="2800" dirty="0" smtClean="0"/>
              <a:t> że z Holokaustem </a:t>
            </a:r>
            <a:r>
              <a:rPr lang="pl-PL" sz="2800" dirty="0" smtClean="0"/>
              <a:t>w tle. Wspaniała lektura, warto przeczytać,</a:t>
            </a:r>
          </a:p>
          <a:p>
            <a:pPr>
              <a:buNone/>
            </a:pPr>
            <a:r>
              <a:rPr lang="pl-PL" sz="2800" dirty="0" smtClean="0"/>
              <a:t>polecam czytelnikom w każdym wieku.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Lale </a:t>
            </a:r>
            <a:r>
              <a:rPr lang="pl-PL" b="1" dirty="0" err="1" smtClean="0"/>
              <a:t>Sokołow</a:t>
            </a:r>
            <a:r>
              <a:rPr lang="pl-PL" b="1" dirty="0" smtClean="0"/>
              <a:t> - nr 32407</a:t>
            </a:r>
            <a:br>
              <a:rPr lang="pl-PL" b="1" dirty="0" smtClean="0"/>
            </a:br>
            <a:r>
              <a:rPr lang="pl-PL" b="1" dirty="0" smtClean="0"/>
              <a:t>Gita Furman – nr 4562</a:t>
            </a:r>
            <a:endParaRPr lang="pl-PL" b="1" dirty="0"/>
          </a:p>
        </p:txBody>
      </p:sp>
      <p:pic>
        <p:nvPicPr>
          <p:cNvPr id="1026" name="Picture 2" descr="C:\Documents and Settings\Administrator.ASROCK-EFB72D4B\Pulpit\10920864-lale-i-gita2-900-5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708920"/>
            <a:ext cx="5544616" cy="3425340"/>
          </a:xfrm>
          <a:prstGeom prst="rect">
            <a:avLst/>
          </a:prstGeom>
          <a:noFill/>
        </p:spPr>
      </p:pic>
      <p:sp>
        <p:nvSpPr>
          <p:cNvPr id="10" name="Symbol zastępczy zawartości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Lale zdecydował się opowiedzieć swoją historię po śmierci żony </a:t>
            </a:r>
          </a:p>
          <a:p>
            <a:pPr>
              <a:buNone/>
            </a:pPr>
            <a:r>
              <a:rPr lang="pl-PL" sz="2400" dirty="0" smtClean="0"/>
              <a:t>w 2003r. Zmarł trzy lata później. 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„Praca czyni wolnym”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Przygotowała: </a:t>
            </a:r>
            <a:r>
              <a:rPr lang="pl-PL" b="1" dirty="0" smtClean="0"/>
              <a:t>Marta </a:t>
            </a:r>
            <a:r>
              <a:rPr lang="pl-PL" b="1" dirty="0" err="1" smtClean="0"/>
              <a:t>Balcerowska</a:t>
            </a:r>
            <a:endParaRPr lang="pl-PL" b="1" dirty="0"/>
          </a:p>
        </p:txBody>
      </p:sp>
      <p:pic>
        <p:nvPicPr>
          <p:cNvPr id="6" name="Obraz 5" descr="5657875488_620271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556792"/>
            <a:ext cx="7838226" cy="3240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dirty="0" smtClean="0"/>
              <a:t>   </a:t>
            </a:r>
            <a:r>
              <a:rPr lang="pl-PL" b="1" dirty="0" smtClean="0"/>
              <a:t>HEATHER MORRIS</a:t>
            </a:r>
            <a:endParaRPr lang="pl-PL" b="1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/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r>
              <a:rPr lang="pl-PL" sz="2400" dirty="0" smtClean="0"/>
              <a:t>Nowozelandzka pisarka, obecnie mieszka w Australii. </a:t>
            </a:r>
          </a:p>
          <a:p>
            <a:pPr>
              <a:buNone/>
            </a:pPr>
            <a:r>
              <a:rPr lang="pl-PL" sz="2400" dirty="0" smtClean="0"/>
              <a:t>Pracując w szpitalu państwowym w Melbourne, czytała i pisała</a:t>
            </a:r>
          </a:p>
          <a:p>
            <a:pPr>
              <a:buNone/>
            </a:pPr>
            <a:r>
              <a:rPr lang="pl-PL" sz="2400" dirty="0"/>
              <a:t>s</a:t>
            </a:r>
            <a:r>
              <a:rPr lang="pl-PL" sz="2400" dirty="0" smtClean="0"/>
              <a:t>cenariusze. W 2003 r. poznała starszego pana, który „miał </a:t>
            </a:r>
          </a:p>
          <a:p>
            <a:pPr>
              <a:buNone/>
            </a:pPr>
            <a:r>
              <a:rPr lang="pl-PL" sz="2400" dirty="0"/>
              <a:t>h</a:t>
            </a:r>
            <a:r>
              <a:rPr lang="pl-PL" sz="2400" dirty="0" smtClean="0"/>
              <a:t>istorię wartą opowiedzenia”. Zaprzyjaźnili się i Lale </a:t>
            </a:r>
            <a:r>
              <a:rPr lang="pl-PL" sz="2400" dirty="0" err="1" smtClean="0"/>
              <a:t>Sokołow</a:t>
            </a:r>
            <a:endParaRPr lang="pl-PL" sz="2400" dirty="0" smtClean="0"/>
          </a:p>
          <a:p>
            <a:pPr>
              <a:buNone/>
            </a:pPr>
            <a:r>
              <a:rPr lang="pl-PL" sz="2400" dirty="0"/>
              <a:t>p</a:t>
            </a:r>
            <a:r>
              <a:rPr lang="pl-PL" sz="2400" dirty="0" smtClean="0"/>
              <a:t>owierzył jej tajemnicę swojego życia w czasach Zagłady. </a:t>
            </a:r>
          </a:p>
          <a:p>
            <a:pPr>
              <a:buNone/>
            </a:pPr>
            <a:r>
              <a:rPr lang="pl-PL" sz="2400" dirty="0" smtClean="0"/>
              <a:t>Początkowo historia losów miała postać scenariusza, ostatecznie</a:t>
            </a:r>
          </a:p>
          <a:p>
            <a:pPr>
              <a:buNone/>
            </a:pPr>
            <a:r>
              <a:rPr lang="pl-PL" sz="2400" dirty="0"/>
              <a:t>a</a:t>
            </a:r>
            <a:r>
              <a:rPr lang="pl-PL" sz="2400" dirty="0" smtClean="0"/>
              <a:t>utorka przekształciła go w powieść „</a:t>
            </a:r>
            <a:r>
              <a:rPr lang="pl-PL" sz="2400" dirty="0" err="1" smtClean="0"/>
              <a:t>Tatuażysta</a:t>
            </a:r>
            <a:r>
              <a:rPr lang="pl-PL" sz="2400" dirty="0" smtClean="0"/>
              <a:t> z Auschwitz”.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/>
          </a:p>
        </p:txBody>
      </p:sp>
      <p:pic>
        <p:nvPicPr>
          <p:cNvPr id="16" name="Obraz 15" descr="656332-352x5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0906" y="188639"/>
            <a:ext cx="1982611" cy="28162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Heather</a:t>
            </a:r>
            <a:r>
              <a:rPr lang="pl-PL" b="1" dirty="0" smtClean="0"/>
              <a:t> Morris i jej książki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Powieść „</a:t>
            </a:r>
            <a:r>
              <a:rPr lang="pl-PL" sz="2400" dirty="0" err="1" smtClean="0"/>
              <a:t>Tatuażysta</a:t>
            </a:r>
            <a:r>
              <a:rPr lang="pl-PL" sz="2400" dirty="0" smtClean="0"/>
              <a:t> z Auschwitz” ukazała się w ponad 20 krajach</a:t>
            </a:r>
          </a:p>
          <a:p>
            <a:pPr>
              <a:buNone/>
            </a:pPr>
            <a:r>
              <a:rPr lang="pl-PL" sz="2400" dirty="0"/>
              <a:t>i</a:t>
            </a:r>
            <a:r>
              <a:rPr lang="pl-PL" sz="2400" dirty="0" smtClean="0"/>
              <a:t> wszędzie spotkała się z entuzjastycznym przyjęciem przez </a:t>
            </a:r>
          </a:p>
          <a:p>
            <a:pPr>
              <a:buNone/>
            </a:pPr>
            <a:r>
              <a:rPr lang="pl-PL" sz="2400" dirty="0"/>
              <a:t>c</a:t>
            </a:r>
            <a:r>
              <a:rPr lang="pl-PL" sz="2400" dirty="0" smtClean="0"/>
              <a:t>zytelników.</a:t>
            </a:r>
          </a:p>
          <a:p>
            <a:pPr>
              <a:buNone/>
            </a:pPr>
            <a:r>
              <a:rPr lang="pl-PL" sz="2400" dirty="0" smtClean="0"/>
              <a:t>Nowa powieść pisarki nosi tytuł „Podróż </a:t>
            </a:r>
            <a:r>
              <a:rPr lang="pl-PL" sz="2400" dirty="0" err="1" smtClean="0"/>
              <a:t>Cilki</a:t>
            </a:r>
            <a:r>
              <a:rPr lang="pl-PL" sz="2400" dirty="0" smtClean="0"/>
              <a:t>”. Koncentrować się </a:t>
            </a:r>
          </a:p>
          <a:p>
            <a:pPr>
              <a:buNone/>
            </a:pPr>
            <a:r>
              <a:rPr lang="pl-PL" sz="2400" dirty="0"/>
              <a:t>b</a:t>
            </a:r>
            <a:r>
              <a:rPr lang="pl-PL" sz="2400" dirty="0" smtClean="0"/>
              <a:t>ędzie na losach </a:t>
            </a:r>
            <a:r>
              <a:rPr lang="pl-PL" sz="2400" dirty="0" err="1" smtClean="0"/>
              <a:t>Cilki</a:t>
            </a:r>
            <a:r>
              <a:rPr lang="pl-PL" sz="2400" dirty="0" smtClean="0"/>
              <a:t> Klein, kluczowej postaci w „</a:t>
            </a:r>
            <a:r>
              <a:rPr lang="pl-PL" sz="2400" dirty="0" err="1" smtClean="0"/>
              <a:t>Tatuażyście</a:t>
            </a:r>
            <a:r>
              <a:rPr lang="pl-PL" sz="2400" dirty="0" smtClean="0"/>
              <a:t> </a:t>
            </a:r>
          </a:p>
          <a:p>
            <a:pPr>
              <a:buNone/>
            </a:pPr>
            <a:r>
              <a:rPr lang="pl-PL" sz="2400" dirty="0"/>
              <a:t>z</a:t>
            </a:r>
            <a:r>
              <a:rPr lang="pl-PL" sz="2400" dirty="0" smtClean="0"/>
              <a:t> Auschwitz”. Dziewczyna uratowała życie </a:t>
            </a:r>
            <a:r>
              <a:rPr lang="pl-PL" sz="2400" dirty="0" err="1" smtClean="0"/>
              <a:t>Lalemu</a:t>
            </a:r>
            <a:r>
              <a:rPr lang="pl-PL" sz="2400" dirty="0" smtClean="0"/>
              <a:t>, który </a:t>
            </a:r>
          </a:p>
          <a:p>
            <a:pPr>
              <a:buNone/>
            </a:pPr>
            <a:r>
              <a:rPr lang="pl-PL" sz="2400" dirty="0"/>
              <a:t>p</a:t>
            </a:r>
            <a:r>
              <a:rPr lang="pl-PL" sz="2400" dirty="0" smtClean="0"/>
              <a:t>owiedział, że była ona „najodważniejszą osobą, jaką </a:t>
            </a:r>
          </a:p>
          <a:p>
            <a:pPr>
              <a:buNone/>
            </a:pPr>
            <a:r>
              <a:rPr lang="pl-PL" sz="2400" dirty="0"/>
              <a:t>k</a:t>
            </a:r>
            <a:r>
              <a:rPr lang="pl-PL" sz="2400" dirty="0" smtClean="0"/>
              <a:t>iedykolwiek spotkał”. </a:t>
            </a:r>
            <a:r>
              <a:rPr lang="pl-PL" sz="2400" dirty="0" err="1" smtClean="0"/>
              <a:t>Cilka</a:t>
            </a:r>
            <a:r>
              <a:rPr lang="pl-PL" sz="2400" dirty="0" smtClean="0"/>
              <a:t> z uwagi na swoją urodę i piękne </a:t>
            </a:r>
          </a:p>
          <a:p>
            <a:pPr>
              <a:buNone/>
            </a:pPr>
            <a:r>
              <a:rPr lang="pl-PL" sz="2400" dirty="0"/>
              <a:t>w</a:t>
            </a:r>
            <a:r>
              <a:rPr lang="pl-PL" sz="2400" dirty="0" smtClean="0"/>
              <a:t>łosy została zmuszona do bycia niewolnicą seksualną  </a:t>
            </a:r>
          </a:p>
          <a:p>
            <a:pPr>
              <a:buNone/>
            </a:pPr>
            <a:r>
              <a:rPr lang="pl-PL" sz="2400" dirty="0" smtClean="0"/>
              <a:t>kierownika obozu </a:t>
            </a:r>
            <a:r>
              <a:rPr lang="pl-PL" sz="2400" dirty="0" err="1" smtClean="0"/>
              <a:t>Schwarzhubera</a:t>
            </a:r>
            <a:r>
              <a:rPr lang="pl-PL" sz="2400" dirty="0" smtClean="0"/>
              <a:t>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Wizyta w Polsce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Autorka odwiedziła Polskę w październiku 2018 r.</a:t>
            </a:r>
          </a:p>
          <a:p>
            <a:pPr>
              <a:buNone/>
            </a:pPr>
            <a:r>
              <a:rPr lang="pl-PL" sz="2400" dirty="0" smtClean="0"/>
              <a:t>Przyjechała do naszego kraju na zaproszenie Wydawnictwa</a:t>
            </a:r>
          </a:p>
          <a:p>
            <a:pPr>
              <a:buNone/>
            </a:pPr>
            <a:r>
              <a:rPr lang="pl-PL" sz="2400" dirty="0" smtClean="0"/>
              <a:t>Marginesy. Spotkała się z czytelnikami w Warszawie i Krakowie.</a:t>
            </a:r>
          </a:p>
        </p:txBody>
      </p:sp>
      <p:pic>
        <p:nvPicPr>
          <p:cNvPr id="6" name="Obraz 5" descr="vid62bf1edb36141f114521ec4bb417557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068960"/>
            <a:ext cx="4098697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Streszczenie powieści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„</a:t>
            </a:r>
            <a:r>
              <a:rPr lang="pl-PL" sz="2400" dirty="0" err="1" smtClean="0"/>
              <a:t>Tatuażysta</a:t>
            </a:r>
            <a:r>
              <a:rPr lang="pl-PL" sz="2400" dirty="0" smtClean="0"/>
              <a:t> z Auschwitz” to opowieść oparta na faktach.</a:t>
            </a:r>
          </a:p>
          <a:p>
            <a:pPr algn="just">
              <a:buNone/>
            </a:pPr>
            <a:r>
              <a:rPr lang="pl-PL" sz="2400" dirty="0" smtClean="0"/>
              <a:t>Główny bohater Lale Sokołowski, a właściwie Ludwig </a:t>
            </a:r>
            <a:r>
              <a:rPr lang="pl-PL" sz="2400" dirty="0" err="1" smtClean="0"/>
              <a:t>Eisenberg</a:t>
            </a:r>
            <a:r>
              <a:rPr lang="pl-PL" sz="2400" dirty="0" smtClean="0"/>
              <a:t> </a:t>
            </a:r>
          </a:p>
          <a:p>
            <a:pPr algn="just">
              <a:buNone/>
            </a:pPr>
            <a:r>
              <a:rPr lang="pl-PL" sz="2400" dirty="0"/>
              <a:t>b</a:t>
            </a:r>
            <a:r>
              <a:rPr lang="pl-PL" sz="2400" dirty="0" smtClean="0"/>
              <a:t>ył Żydem, pochodził ze Słowacji, z miejscowości </a:t>
            </a:r>
            <a:r>
              <a:rPr lang="pl-PL" sz="2400" dirty="0" err="1" smtClean="0"/>
              <a:t>Krompachy</a:t>
            </a:r>
            <a:r>
              <a:rPr lang="pl-PL" sz="2400" dirty="0" smtClean="0"/>
              <a:t>.</a:t>
            </a:r>
          </a:p>
          <a:p>
            <a:pPr algn="just">
              <a:buNone/>
            </a:pPr>
            <a:r>
              <a:rPr lang="pl-PL" sz="2400" dirty="0" smtClean="0"/>
              <a:t>Sam zgłosił się do pracy dla Niemców, mając nadzieję, że w ten </a:t>
            </a:r>
          </a:p>
          <a:p>
            <a:pPr algn="just">
              <a:buNone/>
            </a:pPr>
            <a:r>
              <a:rPr lang="pl-PL" sz="2400" dirty="0"/>
              <a:t>s</a:t>
            </a:r>
            <a:r>
              <a:rPr lang="pl-PL" sz="2400" dirty="0" smtClean="0"/>
              <a:t>posób zapewni bezpieczeństwo swojej rodzinie (rodzicom, </a:t>
            </a:r>
          </a:p>
          <a:p>
            <a:pPr algn="just">
              <a:buNone/>
            </a:pPr>
            <a:r>
              <a:rPr lang="pl-PL" sz="2400" dirty="0"/>
              <a:t>s</a:t>
            </a:r>
            <a:r>
              <a:rPr lang="pl-PL" sz="2400" dirty="0" smtClean="0"/>
              <a:t>iostrze i bratu z rodziną). Tak się nie stało, jako 26- latek trafił </a:t>
            </a:r>
          </a:p>
          <a:p>
            <a:pPr algn="just">
              <a:buNone/>
            </a:pPr>
            <a:r>
              <a:rPr lang="pl-PL" sz="2400" dirty="0"/>
              <a:t>w</a:t>
            </a:r>
            <a:r>
              <a:rPr lang="pl-PL" sz="2400" dirty="0" smtClean="0"/>
              <a:t> kwietniu 1942 r. do obozu śmierci w Auschwitz – Birkenau.</a:t>
            </a:r>
          </a:p>
          <a:p>
            <a:pPr algn="just">
              <a:buNone/>
            </a:pPr>
            <a:r>
              <a:rPr lang="pl-PL" sz="2400" dirty="0" smtClean="0"/>
              <a:t>Był wykształconym człowiekiem, znał kilka języków, co ułatwiło</a:t>
            </a:r>
          </a:p>
          <a:p>
            <a:pPr algn="just">
              <a:buNone/>
            </a:pPr>
            <a:r>
              <a:rPr lang="pl-PL" sz="2400" dirty="0"/>
              <a:t>m</a:t>
            </a:r>
            <a:r>
              <a:rPr lang="pl-PL" sz="2400" dirty="0" smtClean="0"/>
              <a:t>u funkcjonowanie w obozie. Dzięki francuskiemu wykładowcy</a:t>
            </a:r>
          </a:p>
          <a:p>
            <a:pPr algn="just">
              <a:buNone/>
            </a:pPr>
            <a:r>
              <a:rPr lang="pl-PL" sz="2400" dirty="0" smtClean="0"/>
              <a:t>ekonomii, </a:t>
            </a:r>
            <a:r>
              <a:rPr lang="pl-PL" sz="2400" dirty="0" err="1" smtClean="0"/>
              <a:t>Pepanowi</a:t>
            </a:r>
            <a:r>
              <a:rPr lang="pl-PL" sz="2400" dirty="0" smtClean="0"/>
              <a:t>  został </a:t>
            </a:r>
            <a:r>
              <a:rPr lang="pl-PL" sz="2400" dirty="0" err="1" smtClean="0"/>
              <a:t>Tatowiererem</a:t>
            </a:r>
            <a:r>
              <a:rPr lang="pl-PL" sz="2400" dirty="0" smtClean="0"/>
              <a:t>. 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I co dalej…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l-PL" sz="2400" dirty="0" smtClean="0"/>
              <a:t>Tatuował numery na przedramionach więźniów. Zadawał im ból</a:t>
            </a:r>
          </a:p>
          <a:p>
            <a:pPr>
              <a:buNone/>
            </a:pPr>
            <a:r>
              <a:rPr lang="pl-PL" sz="2400" dirty="0"/>
              <a:t>i</a:t>
            </a:r>
            <a:r>
              <a:rPr lang="pl-PL" sz="2400" dirty="0" smtClean="0"/>
              <a:t> cierpienie, naznaczał na całe życie, odbierał  tożsamość. </a:t>
            </a:r>
          </a:p>
          <a:p>
            <a:pPr>
              <a:buNone/>
            </a:pPr>
            <a:r>
              <a:rPr lang="pl-PL" sz="2400" dirty="0" smtClean="0"/>
              <a:t>Ta niewdzięczna praca zapewniała mu specjalne przywileje, które</a:t>
            </a:r>
          </a:p>
          <a:p>
            <a:pPr>
              <a:buNone/>
            </a:pPr>
            <a:r>
              <a:rPr lang="pl-PL" sz="2400" dirty="0"/>
              <a:t>p</a:t>
            </a:r>
            <a:r>
              <a:rPr lang="pl-PL" sz="2400" dirty="0" smtClean="0"/>
              <a:t>ostanowił  wykorzystać do czynienia dobra, pomagania innym</a:t>
            </a:r>
          </a:p>
          <a:p>
            <a:pPr>
              <a:buNone/>
            </a:pPr>
            <a:r>
              <a:rPr lang="pl-PL" sz="2400" dirty="0"/>
              <a:t>o</a:t>
            </a:r>
            <a:r>
              <a:rPr lang="pl-PL" sz="2400" dirty="0" smtClean="0"/>
              <a:t>sadzonym. Cieszył się w obozie wyjątkową wolnością, mógł się </a:t>
            </a:r>
          </a:p>
          <a:p>
            <a:pPr>
              <a:buNone/>
            </a:pPr>
            <a:r>
              <a:rPr lang="pl-PL" sz="2400" dirty="0"/>
              <a:t>p</a:t>
            </a:r>
            <a:r>
              <a:rPr lang="pl-PL" sz="2400" dirty="0" smtClean="0"/>
              <a:t>o nim przemieszczać z większa swobodą niż inni więźniowie.</a:t>
            </a:r>
          </a:p>
          <a:p>
            <a:pPr>
              <a:buNone/>
            </a:pPr>
            <a:r>
              <a:rPr lang="pl-PL" sz="2400" dirty="0" smtClean="0"/>
              <a:t>Pewnego dnia w kolejce do </a:t>
            </a:r>
            <a:r>
              <a:rPr lang="pl-PL" sz="2400" dirty="0" err="1" smtClean="0"/>
              <a:t>tatuażysty</a:t>
            </a:r>
            <a:r>
              <a:rPr lang="pl-PL" sz="2400" dirty="0" smtClean="0"/>
              <a:t> stanęła młoda dziewczyna,</a:t>
            </a:r>
          </a:p>
          <a:p>
            <a:pPr>
              <a:buNone/>
            </a:pPr>
            <a:r>
              <a:rPr lang="pl-PL" sz="2400" dirty="0" smtClean="0"/>
              <a:t>Słowaczka Gita (Gisela Furman). Lale po raz pierwszy spojrzał na nią</a:t>
            </a:r>
          </a:p>
          <a:p>
            <a:pPr>
              <a:buNone/>
            </a:pPr>
            <a:r>
              <a:rPr lang="pl-PL" sz="2400" dirty="0" smtClean="0"/>
              <a:t> i zakochał się bez pamięci. Ta chwila zmieniła całe jego życie</a:t>
            </a:r>
          </a:p>
          <a:p>
            <a:pPr>
              <a:buNone/>
            </a:pPr>
            <a:r>
              <a:rPr lang="pl-PL" sz="2400" dirty="0" smtClean="0"/>
              <a:t> i zapoczątkowała dramatyczną walkę o ocalenie siebie i ukochanej. </a:t>
            </a:r>
          </a:p>
          <a:p>
            <a:pPr>
              <a:buNone/>
            </a:pPr>
            <a:r>
              <a:rPr lang="pl-PL" sz="2400" dirty="0" smtClean="0"/>
              <a:t>Ich uczucie przetrwało nazistowskie piekło.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„Tak musi wyglądać piekło”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Lale często powtarzał własną radę: „Rób, co ci każą. I nieustannie</a:t>
            </a:r>
          </a:p>
          <a:p>
            <a:pPr>
              <a:buNone/>
            </a:pPr>
            <a:r>
              <a:rPr lang="pl-PL" sz="2400" dirty="0" smtClean="0"/>
              <a:t>obserwuj”. I widział głodzonych ludzi, bitych, poniżanych, </a:t>
            </a:r>
          </a:p>
          <a:p>
            <a:pPr>
              <a:buNone/>
            </a:pPr>
            <a:r>
              <a:rPr lang="pl-PL" sz="2400" dirty="0" smtClean="0"/>
              <a:t>zmuszanych do ciężkiej, bezsensownej pracy, śmierć dzieci na </a:t>
            </a:r>
          </a:p>
          <a:p>
            <a:pPr>
              <a:buNone/>
            </a:pPr>
            <a:r>
              <a:rPr lang="pl-PL" sz="2400" dirty="0" smtClean="0"/>
              <a:t>oczach matek, spalanie ciał w komorach gazowych. Matka miała </a:t>
            </a:r>
          </a:p>
          <a:p>
            <a:pPr>
              <a:buNone/>
            </a:pPr>
            <a:r>
              <a:rPr lang="pl-PL" sz="2400" dirty="0" smtClean="0"/>
              <a:t>ogromny wpływ na jego wychowanie, zawsze powtarzała mu, że</a:t>
            </a:r>
          </a:p>
          <a:p>
            <a:pPr>
              <a:buNone/>
            </a:pPr>
            <a:r>
              <a:rPr lang="pl-PL" sz="2400" dirty="0" smtClean="0"/>
              <a:t>będzie lepszym człowiekiem, jeśli będzie pomagał innym.</a:t>
            </a:r>
          </a:p>
          <a:p>
            <a:pPr>
              <a:buNone/>
            </a:pPr>
            <a:r>
              <a:rPr lang="pl-PL" sz="2400" dirty="0" smtClean="0"/>
              <a:t>Dzięki sprytowi i zaradności,  od Polaków (Wiktora i Jurka) </a:t>
            </a:r>
          </a:p>
          <a:p>
            <a:pPr>
              <a:buNone/>
            </a:pPr>
            <a:r>
              <a:rPr lang="pl-PL" sz="2400" dirty="0" smtClean="0"/>
              <a:t>pracujących w obozie przy budowie krematoriów, zdobywał </a:t>
            </a:r>
          </a:p>
          <a:p>
            <a:pPr>
              <a:buNone/>
            </a:pPr>
            <a:r>
              <a:rPr lang="pl-PL" sz="2400" dirty="0" smtClean="0"/>
              <a:t>żywność, leki i czekoladę. Płacił im drogimi kamieniami, biżuterią, </a:t>
            </a:r>
          </a:p>
          <a:p>
            <a:pPr>
              <a:buNone/>
            </a:pPr>
            <a:r>
              <a:rPr lang="pl-PL" sz="2400" dirty="0" smtClean="0"/>
              <a:t>banknotami, które przemycały kobiety pracujące w „Kanadzie”,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…i wyglądało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czyli sortowni. Rozdzielał  zdobycze  więźniom, szczególnie</a:t>
            </a:r>
          </a:p>
          <a:p>
            <a:pPr>
              <a:buNone/>
            </a:pPr>
            <a:r>
              <a:rPr lang="pl-PL" sz="2400" dirty="0" smtClean="0"/>
              <a:t>z bloku męskiego nr 7, w którym przebywał na początku, bloku </a:t>
            </a:r>
          </a:p>
          <a:p>
            <a:pPr>
              <a:buNone/>
            </a:pPr>
            <a:r>
              <a:rPr lang="pl-PL" sz="2400" dirty="0" smtClean="0"/>
              <a:t>kobiecego 29, gdzie „mieszkała” Gita i bloku Cyganów, z którymi </a:t>
            </a:r>
          </a:p>
          <a:p>
            <a:pPr>
              <a:buNone/>
            </a:pPr>
            <a:r>
              <a:rPr lang="pl-PL" sz="2400" dirty="0" smtClean="0"/>
              <a:t>się zaprzyjaźnił . Cierpiał, kiedy wszystkich Romów  </a:t>
            </a:r>
          </a:p>
          <a:p>
            <a:pPr>
              <a:buNone/>
            </a:pPr>
            <a:r>
              <a:rPr lang="pl-PL" sz="2400" dirty="0" smtClean="0"/>
              <a:t>wymordowano. Dzięki zdobycznej czekoladzie mógł spotykać się </a:t>
            </a:r>
          </a:p>
          <a:p>
            <a:pPr>
              <a:buNone/>
            </a:pPr>
            <a:r>
              <a:rPr lang="pl-PL" sz="2400" dirty="0" smtClean="0"/>
              <a:t>z </a:t>
            </a:r>
            <a:r>
              <a:rPr lang="pl-PL" sz="2400" dirty="0" err="1" smtClean="0"/>
              <a:t>Gitą</a:t>
            </a:r>
            <a:r>
              <a:rPr lang="pl-PL" sz="2400" dirty="0" smtClean="0"/>
              <a:t> - przekupywał strażniczki. Opiekował się swoją ukochaną,</a:t>
            </a:r>
          </a:p>
          <a:p>
            <a:pPr>
              <a:buNone/>
            </a:pPr>
            <a:r>
              <a:rPr lang="pl-PL" sz="2400" dirty="0" smtClean="0"/>
              <a:t>na ile było to możliwe, zdobył dla niej lekarstwo, kiedy chorowała </a:t>
            </a:r>
          </a:p>
          <a:p>
            <a:pPr>
              <a:buNone/>
            </a:pPr>
            <a:r>
              <a:rPr lang="pl-PL" sz="2400" dirty="0" smtClean="0"/>
              <a:t>na tyfus, załatwił  z esesmanem </a:t>
            </a:r>
            <a:r>
              <a:rPr lang="pl-PL" sz="2400" dirty="0" err="1" smtClean="0"/>
              <a:t>Baretzkim</a:t>
            </a:r>
            <a:r>
              <a:rPr lang="pl-PL" sz="2400" dirty="0" smtClean="0"/>
              <a:t> przeniesienie Gity z</a:t>
            </a:r>
          </a:p>
          <a:p>
            <a:pPr>
              <a:buNone/>
            </a:pPr>
            <a:r>
              <a:rPr lang="pl-PL" sz="2400" dirty="0" smtClean="0"/>
              <a:t>sortowni do pracy w administracji, gdzie zaprzyjaźniła się z </a:t>
            </a:r>
            <a:r>
              <a:rPr lang="pl-PL" sz="2400" dirty="0" err="1" smtClean="0"/>
              <a:t>Cilią</a:t>
            </a:r>
            <a:r>
              <a:rPr lang="pl-PL" sz="2400" dirty="0" smtClean="0"/>
              <a:t>.</a:t>
            </a:r>
          </a:p>
          <a:p>
            <a:pPr>
              <a:buNone/>
            </a:pPr>
            <a:r>
              <a:rPr lang="pl-PL" sz="2400" dirty="0" smtClean="0"/>
              <a:t>Lale nie wszystkim mógł pomóc, więc niektórzy uważali go za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Musi wytrwać do końca, dla niej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/>
              <a:t> kolaboranta i donieśli Niemcom, że szmugluje żywność </a:t>
            </a:r>
          </a:p>
          <a:p>
            <a:pPr>
              <a:buNone/>
            </a:pPr>
            <a:r>
              <a:rPr lang="pl-PL" sz="2400" dirty="0" smtClean="0"/>
              <a:t>i lekarstwa. Został przewieziony na tortury do bloku karnego tuż </a:t>
            </a:r>
          </a:p>
          <a:p>
            <a:pPr>
              <a:buNone/>
            </a:pPr>
            <a:r>
              <a:rPr lang="pl-PL" sz="2400" dirty="0" smtClean="0"/>
              <a:t>przy ścianie straceń. Przeżył dzięki Jakubowi, który został katem,</a:t>
            </a:r>
          </a:p>
          <a:p>
            <a:pPr>
              <a:buNone/>
            </a:pPr>
            <a:r>
              <a:rPr lang="pl-PL" sz="2400" dirty="0" smtClean="0"/>
              <a:t>a którego Lale kiedyś nakarmił. Niechlubna praca, ale robił, co</a:t>
            </a:r>
          </a:p>
          <a:p>
            <a:pPr>
              <a:buNone/>
            </a:pPr>
            <a:r>
              <a:rPr lang="pl-PL" sz="2400" dirty="0" smtClean="0"/>
              <a:t>musiał robić, aby przetrwać. Dzięki </a:t>
            </a:r>
            <a:r>
              <a:rPr lang="pl-PL" sz="2400" dirty="0" err="1" smtClean="0"/>
              <a:t>Cilce</a:t>
            </a:r>
            <a:r>
              <a:rPr lang="pl-PL" sz="2400" dirty="0" smtClean="0"/>
              <a:t>  wrócił na stanowisko </a:t>
            </a:r>
          </a:p>
          <a:p>
            <a:pPr>
              <a:buNone/>
            </a:pPr>
            <a:r>
              <a:rPr lang="pl-PL" sz="2400" dirty="0" err="1" smtClean="0"/>
              <a:t>tatuażysty</a:t>
            </a:r>
            <a:r>
              <a:rPr lang="pl-PL" sz="2400" dirty="0" smtClean="0"/>
              <a:t> i do swojego pomieszczenia przy obozie cygańskim.</a:t>
            </a:r>
          </a:p>
          <a:p>
            <a:pPr>
              <a:buNone/>
            </a:pPr>
            <a:r>
              <a:rPr lang="pl-PL" sz="2400" dirty="0" smtClean="0"/>
              <a:t>Udzielał także wsparcia swojemu pomocnikowi Leonowi, którego </a:t>
            </a:r>
          </a:p>
          <a:p>
            <a:pPr>
              <a:buNone/>
            </a:pPr>
            <a:r>
              <a:rPr lang="pl-PL" sz="2400" dirty="0" smtClean="0"/>
              <a:t>upokorzył doktor  </a:t>
            </a:r>
            <a:r>
              <a:rPr lang="pl-PL" sz="2400" dirty="0" err="1" smtClean="0"/>
              <a:t>Mendele</a:t>
            </a:r>
            <a:r>
              <a:rPr lang="pl-PL" sz="2400" dirty="0" smtClean="0"/>
              <a:t>, boleśnie okaleczając. Sił dodawała</a:t>
            </a:r>
          </a:p>
          <a:p>
            <a:pPr>
              <a:buNone/>
            </a:pPr>
            <a:r>
              <a:rPr lang="pl-PL" sz="2400" dirty="0" smtClean="0"/>
              <a:t>mu myśl o ukochanej, z którą spotykał się i przeżywał miłosne </a:t>
            </a:r>
          </a:p>
          <a:p>
            <a:pPr>
              <a:buNone/>
            </a:pPr>
            <a:r>
              <a:rPr lang="pl-PL" sz="2400" dirty="0" smtClean="0"/>
              <a:t>uniesienia, początkowo delikatne, subtelne, później cielesne.</a:t>
            </a:r>
          </a:p>
          <a:p>
            <a:pPr>
              <a:buNone/>
            </a:pPr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1114</Words>
  <Application>Microsoft Office PowerPoint</Application>
  <PresentationFormat>Pokaz na ekranie (4:3)</PresentationFormat>
  <Paragraphs>129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Heather Morris   „Tatuażysta z Auschwitz”</vt:lpstr>
      <vt:lpstr>   HEATHER MORRIS</vt:lpstr>
      <vt:lpstr>Heather Morris i jej książki</vt:lpstr>
      <vt:lpstr>Wizyta w Polsce</vt:lpstr>
      <vt:lpstr>Streszczenie powieści</vt:lpstr>
      <vt:lpstr>I co dalej…</vt:lpstr>
      <vt:lpstr>„Tak musi wyglądać piekło”</vt:lpstr>
      <vt:lpstr>…i wyglądało</vt:lpstr>
      <vt:lpstr>Musi wytrwać do końca, dla niej</vt:lpstr>
      <vt:lpstr>Cytaty, które na pewno pozostaną  w pamięci</vt:lpstr>
      <vt:lpstr>Myśli Lalego</vt:lpstr>
      <vt:lpstr> „Dla całego świata możesz być nikim, dla kogoś możesz być całym światem”. </vt:lpstr>
      <vt:lpstr>Lale Sokołow - nr 32407 Gita Furman – nr 4562</vt:lpstr>
      <vt:lpstr>„Praca czyni wolnym”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Administrator</dc:creator>
  <cp:lastModifiedBy>Administrator</cp:lastModifiedBy>
  <cp:revision>69</cp:revision>
  <dcterms:created xsi:type="dcterms:W3CDTF">2019-04-27T19:52:18Z</dcterms:created>
  <dcterms:modified xsi:type="dcterms:W3CDTF">2019-05-03T21:28:44Z</dcterms:modified>
</cp:coreProperties>
</file>